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518" y="10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22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37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0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17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58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70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1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53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60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49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DA541-856B-4770-A526-B2223751439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4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66880" cy="136160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кадеты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6816" y="71111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Независимое печатное издание  кадетского самоуправления ГБОУ 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Бугульминская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кадетская школа-интернат имени  Героя Советского Союза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Газинура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Гафиатуллина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0952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№8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31.05.19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фото ШКОЛА\IMG_2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10" y="-14064"/>
            <a:ext cx="2042410" cy="136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883" y="1421391"/>
            <a:ext cx="3456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FF0000"/>
                </a:solidFill>
              </a:rPr>
              <a:t>Апрель месяц в нашей школе посвящён профессиональной </a:t>
            </a:r>
            <a:r>
              <a:rPr lang="ru-RU" sz="1400" b="1" dirty="0" smtClean="0">
                <a:solidFill>
                  <a:srgbClr val="FF0000"/>
                </a:solidFill>
              </a:rPr>
              <a:t>ориентации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570" y="1922159"/>
            <a:ext cx="346469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/>
              <a:t>Старшеклассники посетили профессиональные учебные заведения города.</a:t>
            </a:r>
            <a:endParaRPr lang="ru-RU" sz="1100" dirty="0"/>
          </a:p>
          <a:p>
            <a:pPr algn="just"/>
            <a:r>
              <a:rPr lang="ru-RU" sz="1100" dirty="0" smtClean="0"/>
              <a:t>     Школьный </a:t>
            </a:r>
            <a:r>
              <a:rPr lang="ru-RU" sz="1100" dirty="0"/>
              <a:t>«Фестиваль профессий» в этом году был посвящён рабочим специальностям. Лидеры школьной детской организации подготовили презентации и рассказ о семи профессиях и о том, где можно обучиться данным специальностям. Директор Центра занятости Казанова Наталья Валерьевна рассказала о востребованности профессий в нашем городе и ответила на все вопросы ребят. </a:t>
            </a:r>
            <a:endParaRPr lang="ru-RU" sz="1100" dirty="0" smtClean="0"/>
          </a:p>
          <a:p>
            <a:pPr algn="just"/>
            <a:r>
              <a:rPr lang="ru-RU" sz="1100" dirty="0" smtClean="0"/>
              <a:t>     Главная </a:t>
            </a:r>
            <a:r>
              <a:rPr lang="ru-RU" sz="1100" dirty="0"/>
              <a:t>профессия кадета- профессия военного. В День призывника старшеклассники показали строевой парад и провели показательные выступления по рукопашному бою. </a:t>
            </a:r>
          </a:p>
        </p:txBody>
      </p:sp>
      <p:pic>
        <p:nvPicPr>
          <p:cNvPr id="7" name="Picture 2" descr="D:\Desktop\новости КШИ\день призывника\IMG_86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400" y="2946555"/>
            <a:ext cx="2088232" cy="139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новости КШИ\профессии\IMG_86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399" y="1421391"/>
            <a:ext cx="2088232" cy="139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51585" y="1336035"/>
            <a:ext cx="3384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Международный день памяти жертв радиационных аварий и катастроф 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56097" y="1703624"/>
            <a:ext cx="347986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В этот день в 1986 году произошла авария на Чернобыльской атомной электростанции. Наши земляки не остались в стороне от трагедии и приняли активное участие в ликвидации аварии. В честь них в городе был возведён мемориал. </a:t>
            </a:r>
            <a:r>
              <a:rPr lang="ru-RU" sz="1100" dirty="0" err="1"/>
              <a:t>Бугульминские</a:t>
            </a:r>
            <a:r>
              <a:rPr lang="ru-RU" sz="1100" dirty="0"/>
              <a:t> кадеты участвовали в митинге и Вахте памяти, посвящённым </a:t>
            </a:r>
            <a:r>
              <a:rPr lang="ru-RU" sz="1100" dirty="0" smtClean="0"/>
              <a:t>ликвидаторам </a:t>
            </a:r>
            <a:r>
              <a:rPr lang="ru-RU" sz="1100" dirty="0"/>
              <a:t>и жертвам </a:t>
            </a:r>
            <a:r>
              <a:rPr lang="ru-RU" sz="1100" dirty="0" smtClean="0"/>
              <a:t>Чернобыля</a:t>
            </a:r>
            <a:r>
              <a:rPr lang="ru-RU" sz="1100" dirty="0"/>
              <a:t>.</a:t>
            </a:r>
            <a:endParaRPr lang="ru-RU" dirty="0"/>
          </a:p>
        </p:txBody>
      </p:sp>
      <p:pic>
        <p:nvPicPr>
          <p:cNvPr id="1028" name="Picture 4" descr="D:\Desktop\новости КШИ\чернобыль\IMG_20190426_1015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8" b="21929"/>
          <a:stretch/>
        </p:blipFill>
        <p:spPr bwMode="auto">
          <a:xfrm>
            <a:off x="5651585" y="2928880"/>
            <a:ext cx="3240360" cy="148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695983" y="4338710"/>
            <a:ext cx="36330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133-летие </a:t>
            </a:r>
            <a:r>
              <a:rPr lang="ru-RU" sz="1400" b="1" dirty="0">
                <a:solidFill>
                  <a:srgbClr val="FF0000"/>
                </a:solidFill>
              </a:rPr>
              <a:t>со дня рождения </a:t>
            </a:r>
            <a:r>
              <a:rPr lang="ru-RU" sz="1400" b="1" dirty="0" err="1" smtClean="0">
                <a:solidFill>
                  <a:srgbClr val="FF0000"/>
                </a:solidFill>
              </a:rPr>
              <a:t>Габдуллы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>
                <a:solidFill>
                  <a:srgbClr val="FF0000"/>
                </a:solidFill>
              </a:rPr>
              <a:t>Тукая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55776" y="4538260"/>
            <a:ext cx="367813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В этот день в школе прошла литературная игра-викторина "Татар теле - Тукай теле".  В библиотеке была представлена книжная выставка - "Он - наш поэт, он наша гордость". Рассказывая о </a:t>
            </a:r>
            <a:r>
              <a:rPr lang="ru-RU" sz="1100" dirty="0" err="1"/>
              <a:t>Тукае</a:t>
            </a:r>
            <a:r>
              <a:rPr lang="ru-RU" sz="1100" dirty="0"/>
              <a:t>, библиотекарь Людмила Алексеевна обратила внимание посетителей выставки на то, что чем дальше уходит время, тем отчетливее становится глубина и смысловое содержание творчества великого поэта, благодаря которому у нас выросло несколько поколений талантливых поэтов.</a:t>
            </a:r>
          </a:p>
          <a:p>
            <a:pPr algn="just"/>
            <a:r>
              <a:rPr lang="ru-RU" sz="1100" dirty="0"/>
              <a:t> Также,  состоялся  муниципальный тур конкурса чтецов, посвящённый </a:t>
            </a:r>
            <a:r>
              <a:rPr lang="ru-RU" sz="1100" dirty="0" err="1"/>
              <a:t>Габдулле</a:t>
            </a:r>
            <a:r>
              <a:rPr lang="ru-RU" sz="1100" dirty="0"/>
              <a:t> Тукаю, на котором успешно выступили Кадет 5 класса </a:t>
            </a:r>
            <a:r>
              <a:rPr lang="ru-RU" sz="1100" dirty="0" err="1"/>
              <a:t>Акмалов</a:t>
            </a:r>
            <a:r>
              <a:rPr lang="ru-RU" sz="1100" dirty="0"/>
              <a:t> </a:t>
            </a:r>
            <a:r>
              <a:rPr lang="ru-RU" sz="1100" dirty="0" err="1"/>
              <a:t>Ранэль</a:t>
            </a:r>
            <a:r>
              <a:rPr lang="ru-RU" sz="1100" dirty="0"/>
              <a:t> и учитель татарского языка </a:t>
            </a:r>
            <a:r>
              <a:rPr lang="ru-RU" sz="1100" dirty="0" err="1"/>
              <a:t>Катермина</a:t>
            </a:r>
            <a:r>
              <a:rPr lang="ru-RU" sz="1100" dirty="0"/>
              <a:t> Р.Р.</a:t>
            </a:r>
          </a:p>
        </p:txBody>
      </p:sp>
      <p:pic>
        <p:nvPicPr>
          <p:cNvPr id="1029" name="Picture 5" descr="D:\Desktop\новости КШИ\тукай\hM_Xn9oM8ho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8" t="16211" b="34492"/>
          <a:stretch/>
        </p:blipFill>
        <p:spPr bwMode="auto">
          <a:xfrm>
            <a:off x="103909" y="4408967"/>
            <a:ext cx="2451867" cy="238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Desktop\новости КШИ\тукай\ud77PHQESvU (1)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79" b="28181"/>
          <a:stretch/>
        </p:blipFill>
        <p:spPr bwMode="auto">
          <a:xfrm>
            <a:off x="6329046" y="4486465"/>
            <a:ext cx="2588245" cy="230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04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№8   31.05.19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457" y="525187"/>
            <a:ext cx="4286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</a:rPr>
              <a:t>Республиканская  акция </a:t>
            </a:r>
            <a:r>
              <a:rPr lang="ru-RU" b="1" dirty="0">
                <a:solidFill>
                  <a:srgbClr val="FF0000"/>
                </a:solidFill>
              </a:rPr>
              <a:t>«Шаги Победы»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826494"/>
            <a:ext cx="41764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18 апреля прошел </a:t>
            </a:r>
            <a:r>
              <a:rPr lang="ru-RU" sz="1100" b="1" dirty="0">
                <a:solidFill>
                  <a:srgbClr val="FF0000"/>
                </a:solidFill>
              </a:rPr>
              <a:t>«Урок Победы</a:t>
            </a:r>
            <a:r>
              <a:rPr lang="ru-RU" sz="1100" b="1" dirty="0"/>
              <a:t>»,</a:t>
            </a:r>
            <a:r>
              <a:rPr lang="ru-RU" sz="1100" dirty="0"/>
              <a:t> посвященный  Международному дню памятников и исторических мест. Волонтёры подготовили презентацию памятников России, Белоруссии, Польши и Болгарии, посвящённых Великой Отечественной войне, рассказали где, кому и в какое время они были воздвигнуты, вспомнили памятники в Бугульме и героев войны. Волонтёры 6 класса устроили субботник около памятника Герою войны </a:t>
            </a:r>
            <a:r>
              <a:rPr lang="ru-RU" sz="1100" dirty="0" err="1"/>
              <a:t>Газинуру</a:t>
            </a:r>
            <a:r>
              <a:rPr lang="ru-RU" sz="1100" dirty="0"/>
              <a:t> </a:t>
            </a:r>
            <a:r>
              <a:rPr lang="ru-RU" sz="1100" dirty="0" err="1"/>
              <a:t>Гафиатуллину</a:t>
            </a:r>
            <a:r>
              <a:rPr lang="ru-RU" sz="1100" dirty="0"/>
              <a:t>.</a:t>
            </a:r>
          </a:p>
        </p:txBody>
      </p:sp>
      <p:pic>
        <p:nvPicPr>
          <p:cNvPr id="2050" name="Picture 2" descr="D:\Desktop\новости КШИ\Газинур субботник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43" b="29091"/>
          <a:stretch/>
        </p:blipFill>
        <p:spPr bwMode="auto">
          <a:xfrm>
            <a:off x="4288025" y="642300"/>
            <a:ext cx="2201504" cy="163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353310" y="2380509"/>
            <a:ext cx="26642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dirty="0"/>
              <a:t>В течение всей весны, кадеты участвовали в акции </a:t>
            </a:r>
            <a:r>
              <a:rPr lang="ru-RU" sz="1100" b="1" dirty="0">
                <a:solidFill>
                  <a:srgbClr val="FF0000"/>
                </a:solidFill>
              </a:rPr>
              <a:t>«Всероссийский субботник»</a:t>
            </a:r>
            <a:r>
              <a:rPr lang="ru-RU" sz="1100" dirty="0"/>
              <a:t> и проводили очистку  от снега и мусора мемориального комплекса, посвящённого 352-й стрелковой дивизии. </a:t>
            </a:r>
          </a:p>
        </p:txBody>
      </p:sp>
      <p:pic>
        <p:nvPicPr>
          <p:cNvPr id="2051" name="Picture 3" descr="D:\Desktop\новости КШИ\субботник 352 трава бордюры\IMG_92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489" y="642300"/>
            <a:ext cx="2446117" cy="163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353310" y="3498994"/>
            <a:ext cx="27382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dirty="0"/>
              <a:t>Команда Волонтёров Победы 7 класса </a:t>
            </a:r>
            <a:r>
              <a:rPr lang="ru-RU" sz="1100" dirty="0" err="1"/>
              <a:t>Бугульминской</a:t>
            </a:r>
            <a:r>
              <a:rPr lang="ru-RU" sz="1100" dirty="0"/>
              <a:t> кадетской школы приняла участие во Всероссийском </a:t>
            </a:r>
            <a:r>
              <a:rPr lang="ru-RU" sz="1100" dirty="0" err="1"/>
              <a:t>квесте</a:t>
            </a:r>
            <a:r>
              <a:rPr lang="ru-RU" sz="1100" dirty="0"/>
              <a:t> </a:t>
            </a:r>
            <a:r>
              <a:rPr lang="ru-RU" sz="1100" b="1" dirty="0"/>
              <a:t>"</a:t>
            </a:r>
            <a:r>
              <a:rPr lang="ru-RU" sz="1100" b="1" dirty="0">
                <a:solidFill>
                  <a:srgbClr val="FF0000"/>
                </a:solidFill>
              </a:rPr>
              <a:t>Освобождение Крыма".</a:t>
            </a:r>
            <a:r>
              <a:rPr lang="ru-RU" sz="1100" dirty="0">
                <a:solidFill>
                  <a:srgbClr val="FF0000"/>
                </a:solidFill>
              </a:rPr>
              <a:t> </a:t>
            </a:r>
            <a:r>
              <a:rPr lang="ru-RU" sz="1100" dirty="0"/>
              <a:t>Участники погрузились во времена Великой Отечественной войны и примерили на себя роли советских солдат – освободителей полуострова. Сооружали чучело из подручных материалов, которые есть у солдат в окопах, собирали разведывательные данные с карт и определяли сектор для высадки десантников, с помощью азбуки Брайля разгадывали шифровки, строили корабли </a:t>
            </a:r>
            <a:r>
              <a:rPr lang="ru-RU" sz="1100" dirty="0" smtClean="0"/>
              <a:t>военных </a:t>
            </a:r>
            <a:r>
              <a:rPr lang="ru-RU" sz="1100" dirty="0"/>
              <a:t>лет и </a:t>
            </a:r>
            <a:r>
              <a:rPr lang="ru-RU" sz="1100" dirty="0" smtClean="0"/>
              <a:t>отправляли </a:t>
            </a:r>
            <a:r>
              <a:rPr lang="ru-RU" sz="1100" dirty="0"/>
              <a:t>их в море… и многое другое. Кадеты успешно справились с непростыми заданиями и завоевали 3 место.</a:t>
            </a:r>
          </a:p>
        </p:txBody>
      </p:sp>
      <p:pic>
        <p:nvPicPr>
          <p:cNvPr id="2052" name="Picture 4" descr="D:\Desktop\новости КШИ\Крым квест\mWCljdsl11Q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78" b="9513"/>
          <a:stretch/>
        </p:blipFill>
        <p:spPr bwMode="auto">
          <a:xfrm>
            <a:off x="4005208" y="2380509"/>
            <a:ext cx="2356451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7505" y="2302235"/>
            <a:ext cx="388843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dirty="0"/>
              <a:t>В рамках акции </a:t>
            </a:r>
            <a:r>
              <a:rPr lang="ru-RU" sz="1100" dirty="0">
                <a:solidFill>
                  <a:srgbClr val="FF0000"/>
                </a:solidFill>
              </a:rPr>
              <a:t>«Чемодан памяти</a:t>
            </a:r>
            <a:r>
              <a:rPr lang="ru-RU" sz="1100" dirty="0"/>
              <a:t>» состоялась встреча с ветераном Вооружённых сил </a:t>
            </a:r>
            <a:r>
              <a:rPr lang="ru-RU" sz="1100" dirty="0" err="1"/>
              <a:t>Курбеевым</a:t>
            </a:r>
            <a:r>
              <a:rPr lang="ru-RU" sz="1100" dirty="0"/>
              <a:t> Марсом </a:t>
            </a:r>
            <a:r>
              <a:rPr lang="ru-RU" sz="1100" dirty="0" err="1"/>
              <a:t>Хасановичем</a:t>
            </a:r>
            <a:r>
              <a:rPr lang="ru-RU" sz="1100" dirty="0"/>
              <a:t>. Кадеты 5 класса подготовили литературно-музыкальную композицию, посвящённую Дню Победы. Ветеран рассказал о своей службе в Советской Армии и о том, как после увольнения помог открыть кадетские классы и кадетскую школу в Бугульме. Марс </a:t>
            </a:r>
            <a:r>
              <a:rPr lang="ru-RU" sz="1100" dirty="0" err="1"/>
              <a:t>Хасанович</a:t>
            </a:r>
            <a:r>
              <a:rPr lang="ru-RU" sz="1100" dirty="0"/>
              <a:t> пожелал ребятам вырасти достойными людьми.</a:t>
            </a:r>
          </a:p>
          <a:p>
            <a:pPr lvl="0" algn="just"/>
            <a:r>
              <a:rPr lang="ru-RU" sz="1100" dirty="0"/>
              <a:t>Волонтёры 8 А класса  провели Урок мужества с ветераном вооружённых сил СССР майором в отставке </a:t>
            </a:r>
            <a:r>
              <a:rPr lang="ru-RU" sz="1100" dirty="0" err="1"/>
              <a:t>Шайхутдиновым</a:t>
            </a:r>
            <a:r>
              <a:rPr lang="ru-RU" sz="1100" dirty="0"/>
              <a:t> М.Ш.. Кадеты подготовили презентацию о первых Героях Советского Союза и наших земляках-Героях Великой Отечественной войны. </a:t>
            </a:r>
            <a:r>
              <a:rPr lang="ru-RU" sz="1100" dirty="0" err="1"/>
              <a:t>Мунир</a:t>
            </a:r>
            <a:r>
              <a:rPr lang="ru-RU" sz="1100" dirty="0"/>
              <a:t> </a:t>
            </a:r>
            <a:r>
              <a:rPr lang="ru-RU" sz="1100" dirty="0" err="1"/>
              <a:t>Шаяпович</a:t>
            </a:r>
            <a:r>
              <a:rPr lang="ru-RU" sz="1100" dirty="0"/>
              <a:t> рассказал о своей жизни, военном детстве и службе в ракетных войсках. Пожелал кадетам вести здоровый образ жизни, ценить дружбу и соблюдать традиции кадетского братства, быть вежливыми, стремиться и идти вперёд к намеченной цели, подставляя плечо товарищу, хорошо учиться и уважать старших.</a:t>
            </a:r>
          </a:p>
          <a:p>
            <a:pPr lvl="0" algn="just"/>
            <a:r>
              <a:rPr lang="ru-RU" sz="1100" dirty="0"/>
              <a:t>Ещё один Урок мужества с председателем общества ветеранов пограничной службы.    </a:t>
            </a:r>
            <a:r>
              <a:rPr lang="ru-RU" sz="1100" dirty="0" err="1"/>
              <a:t>Мавлютов</a:t>
            </a:r>
            <a:r>
              <a:rPr lang="ru-RU" sz="1100" b="1" dirty="0"/>
              <a:t> </a:t>
            </a:r>
            <a:r>
              <a:rPr lang="ru-RU" sz="1100" dirty="0" err="1"/>
              <a:t>Ильдус</a:t>
            </a:r>
            <a:r>
              <a:rPr lang="ru-RU" sz="1100" dirty="0"/>
              <a:t> </a:t>
            </a:r>
            <a:r>
              <a:rPr lang="ru-RU" sz="1100" dirty="0" err="1"/>
              <a:t>Бакирович</a:t>
            </a:r>
            <a:r>
              <a:rPr lang="ru-RU" sz="1100" dirty="0"/>
              <a:t> рассказал восьмиклассникам о работе и планах организации ветеранов-пограничников, о своей службе на границе с Китаем. Пожелал кадетам хорошо учиться, заниматься спортом, вести здоровый образ жизни и смело идти к поставленной цели.</a:t>
            </a:r>
          </a:p>
        </p:txBody>
      </p:sp>
      <p:pic>
        <p:nvPicPr>
          <p:cNvPr id="2053" name="Picture 5" descr="D:\Desktop\новости КШИ\Урок Мужества Шайхутдинов МШ\IMG_904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98"/>
          <a:stretch/>
        </p:blipFill>
        <p:spPr bwMode="auto">
          <a:xfrm>
            <a:off x="4013968" y="3878960"/>
            <a:ext cx="2364800" cy="134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Desktop\новости КШИ\Урок мужества Курбеев МХ\IMG_890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8"/>
          <a:stretch/>
        </p:blipFill>
        <p:spPr bwMode="auto">
          <a:xfrm>
            <a:off x="3996859" y="5345150"/>
            <a:ext cx="2303748" cy="144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40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№8   31.05.19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545635"/>
            <a:ext cx="4305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</a:rPr>
              <a:t>Республиканская  акция «Шаги Победы»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840673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sz="1100" dirty="0"/>
              <a:t>В рамках акции </a:t>
            </a:r>
            <a:r>
              <a:rPr lang="ru-RU" sz="1100" b="1" dirty="0">
                <a:solidFill>
                  <a:srgbClr val="FF0000"/>
                </a:solidFill>
              </a:rPr>
              <a:t>«Письма Победы», </a:t>
            </a:r>
            <a:r>
              <a:rPr lang="ru-RU" sz="1100" dirty="0"/>
              <a:t>ребята нашли информацию и фотографии героев Великой Отечественной войны наших земляков и  оформили в виде военных писем-треугольников. Затем вышли на улицы города, названные в честь Героев, провели опрос жителей на знание биографии </a:t>
            </a:r>
            <a:r>
              <a:rPr lang="ru-RU" sz="1100" dirty="0" err="1"/>
              <a:t>бугульминцев</a:t>
            </a:r>
            <a:r>
              <a:rPr lang="ru-RU" sz="1100" dirty="0"/>
              <a:t>-Героев Великой войны. Каждому прохожему вручалось «Письмо Победы».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79504" y="699663"/>
            <a:ext cx="435699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В преддверии Дня Победы Волонтёры Победы навестили своих подшефных ветеранов, поздравили их с наступающим праздником Победы, послушали рассказ о войне  и наставления для молодого поколения, пригласили на школьный праздничный концерт, который состоялся 7 </a:t>
            </a:r>
            <a:r>
              <a:rPr lang="ru-RU" sz="1100" dirty="0" smtClean="0"/>
              <a:t>мая.</a:t>
            </a:r>
            <a:endParaRPr lang="ru-RU" sz="11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79504" y="1564984"/>
            <a:ext cx="43569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Юнармейцы встречали гостей и дарили символ Победы - Георгиевскую ленточку. Ребята  с благодарностью к участникам войны  и труженикам тыла  танцевали, пели песни и читали стихи. После концерта ветеранов пригласили на чаепитие, где они за чашкой чая вспоминали о войне, говорили о своей мирной жизни и желали молодым людям быть достойными памяти погибших.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9504" y="2557750"/>
            <a:ext cx="435699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dirty="0"/>
              <a:t>Ветеран Великой Отечественной войны </a:t>
            </a:r>
            <a:r>
              <a:rPr lang="ru-RU" sz="1100" dirty="0" err="1"/>
              <a:t>Гумеров</a:t>
            </a:r>
            <a:r>
              <a:rPr lang="ru-RU" sz="1100" dirty="0"/>
              <a:t>  </a:t>
            </a:r>
            <a:r>
              <a:rPr lang="ru-RU" sz="1100" dirty="0" err="1"/>
              <a:t>Магариф</a:t>
            </a:r>
            <a:r>
              <a:rPr lang="ru-RU" sz="1100" dirty="0"/>
              <a:t> </a:t>
            </a:r>
            <a:r>
              <a:rPr lang="ru-RU" sz="1100" dirty="0" err="1"/>
              <a:t>Гумерович</a:t>
            </a:r>
            <a:r>
              <a:rPr lang="ru-RU" sz="1100" dirty="0"/>
              <a:t>  завизировал лучшие работы конкурса рисунков «День Победы» на память победителям.</a:t>
            </a:r>
          </a:p>
        </p:txBody>
      </p:sp>
      <p:pic>
        <p:nvPicPr>
          <p:cNvPr id="3074" name="Picture 2" descr="D:\Desktop\новости КШИ\письма Победы\IMG_91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26154"/>
            <a:ext cx="2254268" cy="150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новости КШИ\в гостях у ветерана\IMG-20190429-WA0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179" y="1777718"/>
            <a:ext cx="2201708" cy="165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новости КШИ\Гумеров рисунки\IMG_95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586" y="3140968"/>
            <a:ext cx="2083910" cy="138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Desktop\новости КШИ\9 мая концерт\IMG_93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989" y="3234097"/>
            <a:ext cx="1944216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00690" y="3428999"/>
            <a:ext cx="234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Всероссийские акции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040" y="3650938"/>
            <a:ext cx="23177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sz="1100" b="1" dirty="0">
                <a:solidFill>
                  <a:srgbClr val="FF0000"/>
                </a:solidFill>
              </a:rPr>
              <a:t>«10 000 шагов к жизни». </a:t>
            </a:r>
            <a:r>
              <a:rPr lang="ru-RU" sz="1100" dirty="0" err="1"/>
              <a:t>Бугульминские</a:t>
            </a:r>
            <a:r>
              <a:rPr lang="ru-RU" sz="1100" dirty="0"/>
              <a:t> кадеты прошли этот маршрут строевым шагом.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4299161"/>
            <a:ext cx="245318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b="1" dirty="0" smtClean="0">
                <a:solidFill>
                  <a:srgbClr val="FF0000"/>
                </a:solidFill>
              </a:rPr>
              <a:t>               «</a:t>
            </a:r>
            <a:r>
              <a:rPr lang="ru-RU" sz="1100" b="1" dirty="0">
                <a:solidFill>
                  <a:srgbClr val="FF0000"/>
                </a:solidFill>
              </a:rPr>
              <a:t>Эковесна-2019</a:t>
            </a:r>
            <a:r>
              <a:rPr lang="ru-RU" sz="1100" dirty="0">
                <a:solidFill>
                  <a:srgbClr val="FF0000"/>
                </a:solidFill>
              </a:rPr>
              <a:t>» </a:t>
            </a:r>
            <a:r>
              <a:rPr lang="ru-RU" sz="1100" dirty="0" smtClean="0">
                <a:solidFill>
                  <a:srgbClr val="FF0000"/>
                </a:solidFill>
              </a:rPr>
              <a:t>.</a:t>
            </a:r>
          </a:p>
          <a:p>
            <a:pPr lvl="0" algn="just"/>
            <a:r>
              <a:rPr lang="ru-RU" sz="1100" dirty="0" smtClean="0"/>
              <a:t>  </a:t>
            </a:r>
            <a:r>
              <a:rPr lang="ru-RU" sz="1100" dirty="0"/>
              <a:t>Кадеты очищали территорию около школы от снега и мусора, а ребята 8 А класса помогли реабилитационному центру для детей-инвалидов «Возрождение» очистить от снега детскую площадку.</a:t>
            </a:r>
          </a:p>
        </p:txBody>
      </p:sp>
      <p:pic>
        <p:nvPicPr>
          <p:cNvPr id="3078" name="Picture 6" descr="D:\Desktop\новости КШИ\10000шагов\IMG_859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2" t="30331" r="9440" b="8713"/>
          <a:stretch/>
        </p:blipFill>
        <p:spPr bwMode="auto">
          <a:xfrm>
            <a:off x="2453180" y="3501008"/>
            <a:ext cx="2226324" cy="113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441652" y="4468438"/>
            <a:ext cx="667363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>
                <a:solidFill>
                  <a:srgbClr val="FF0000"/>
                </a:solidFill>
              </a:rPr>
              <a:t>Акция «Добровольцы-детям</a:t>
            </a:r>
            <a:r>
              <a:rPr lang="ru-RU" sz="1100" b="1" dirty="0" smtClean="0">
                <a:solidFill>
                  <a:srgbClr val="FF0000"/>
                </a:solidFill>
              </a:rPr>
              <a:t>»</a:t>
            </a:r>
            <a:endParaRPr lang="ru-RU" sz="1100" dirty="0">
              <a:solidFill>
                <a:srgbClr val="FF0000"/>
              </a:solidFill>
            </a:endParaRPr>
          </a:p>
          <a:p>
            <a:pPr algn="just"/>
            <a:r>
              <a:rPr lang="ru-RU" sz="1100" dirty="0"/>
              <a:t>Накануне Дня Победы, у </a:t>
            </a:r>
            <a:r>
              <a:rPr lang="ru-RU" sz="1100" dirty="0" smtClean="0"/>
              <a:t>мемориального </a:t>
            </a:r>
            <a:r>
              <a:rPr lang="ru-RU" sz="1100" dirty="0"/>
              <a:t>комплекса, посвящённого 352-й стрелковой дивизии,   </a:t>
            </a:r>
            <a:r>
              <a:rPr lang="ru-RU" sz="1100" dirty="0" err="1"/>
              <a:t>Бугульминские</a:t>
            </a:r>
            <a:r>
              <a:rPr lang="ru-RU" sz="1100" dirty="0"/>
              <a:t> кадеты передали эстафету памяти воспитанникам детского сада №33. Они провели для малышей экскурсию «По следам 352-й стрелковой дивизии», которая состояла из  литературно-музыкальной композиции и строевой подготовки с </a:t>
            </a:r>
            <a:r>
              <a:rPr lang="ru-RU" sz="1100" dirty="0" err="1"/>
              <a:t>речёвкой</a:t>
            </a:r>
            <a:r>
              <a:rPr lang="ru-RU" sz="1100" dirty="0"/>
              <a:t>. Ребята вместе спели песню «День Победы», возложили к памятнику цветы и с криками «Ура!» выпустили в небо салют из воздушных шаров.</a:t>
            </a:r>
          </a:p>
        </p:txBody>
      </p:sp>
      <p:pic>
        <p:nvPicPr>
          <p:cNvPr id="3079" name="Picture 7" descr="D:\Desktop\новости КШИ\субботник 20.04 2019\IMG_882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4"/>
          <a:stretch/>
        </p:blipFill>
        <p:spPr bwMode="auto">
          <a:xfrm>
            <a:off x="63640" y="5567352"/>
            <a:ext cx="2116647" cy="116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:\Desktop\новости КШИ\352 5 класс 9мая\IMG_924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567352"/>
            <a:ext cx="1758780" cy="11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026524" y="5512949"/>
            <a:ext cx="316413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dirty="0"/>
              <a:t>На День семьи волонтёры 10 класса посетили воспитанников детского приюта «</a:t>
            </a:r>
            <a:r>
              <a:rPr lang="ru-RU" sz="1100" dirty="0" err="1"/>
              <a:t>Ялкын</a:t>
            </a:r>
            <a:r>
              <a:rPr lang="ru-RU" sz="1100" dirty="0"/>
              <a:t>». Кадеты рассказали о своей школьной жизни, показали строевую подготовку, разборку-сборку  автомата Калашникова. Дети с удовольствием слушали кадет и, даже девочки, разбирали оружие.</a:t>
            </a:r>
          </a:p>
        </p:txBody>
      </p:sp>
      <p:pic>
        <p:nvPicPr>
          <p:cNvPr id="3081" name="Picture 9" descr="D:\Desktop\новости КШИ\ялкын деньсемьи\IMG_964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658" y="5556435"/>
            <a:ext cx="1899909" cy="126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40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 smtClean="0">
                <a:solidFill>
                  <a:schemeClr val="tx1"/>
                </a:solidFill>
              </a:rPr>
              <a:t> 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№8   31.05.19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" y="678230"/>
            <a:ext cx="32038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FF0000"/>
                </a:solidFill>
              </a:rPr>
              <a:t>"Уроки доброты. Герои нашего времени"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829646"/>
            <a:ext cx="295232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Ребята ответили на вопросы о героизме и мужестве, из презентации вспомнили пионеров-Героев Великой Отечественной войны и просмотрели видеоролики о современных героических детях из книги памяти "Горячее сердце". В заключении, ребята провели параллель о героизме войны и современности  и выразили уверенность в том, что они постараются быть достойными сынами России.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26233" y="2571876"/>
            <a:ext cx="302433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FF0000"/>
                </a:solidFill>
              </a:rPr>
              <a:t>«СТОП ВИЧ/СПИД</a:t>
            </a:r>
            <a:r>
              <a:rPr lang="ru-RU" sz="1200" b="1" dirty="0" smtClean="0">
                <a:solidFill>
                  <a:srgbClr val="FF0000"/>
                </a:solidFill>
              </a:rPr>
              <a:t>»</a:t>
            </a:r>
          </a:p>
          <a:p>
            <a:pPr algn="just"/>
            <a:r>
              <a:rPr lang="ru-RU" sz="1100" b="1" dirty="0" smtClean="0"/>
              <a:t> </a:t>
            </a:r>
            <a:r>
              <a:rPr lang="ru-RU" sz="1100" dirty="0"/>
              <a:t>Старшеклассники разработали, распечатали и раздали в микрорайоне школы </a:t>
            </a:r>
            <a:r>
              <a:rPr lang="ru-RU" sz="1100" dirty="0" err="1"/>
              <a:t>флаеры</a:t>
            </a:r>
            <a:r>
              <a:rPr lang="ru-RU" sz="1100" dirty="0"/>
              <a:t> «СТОП ВИЧ/СПИД» с призывом к молодёжи вести здоровый образ жизни.                   23. В 10 классе прошло занятие по материалам Всероссийского проекта «Общее дело». Кадеты просмотрели и обсудили фильм «Наркотики. Секреты и манипуляции.»</a:t>
            </a:r>
          </a:p>
          <a:p>
            <a:pPr algn="just"/>
            <a:endParaRPr lang="ru-RU" dirty="0"/>
          </a:p>
        </p:txBody>
      </p:sp>
      <p:pic>
        <p:nvPicPr>
          <p:cNvPr id="4098" name="Picture 2" descr="D:\Desktop\новости КШИ\Класс добра сегодня\IMG_95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501" y="738964"/>
            <a:ext cx="2771800" cy="184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esktop\новости КШИ\спид\IMG_959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0"/>
          <a:stretch/>
        </p:blipFill>
        <p:spPr bwMode="auto">
          <a:xfrm>
            <a:off x="92188" y="2614750"/>
            <a:ext cx="2834045" cy="153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957538" y="711929"/>
            <a:ext cx="300695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b="1" dirty="0">
                <a:solidFill>
                  <a:srgbClr val="FF0000"/>
                </a:solidFill>
              </a:rPr>
              <a:t>На День космонавтики мы участвовали во Всероссийская акция «Улыбка Гагарина</a:t>
            </a:r>
            <a:r>
              <a:rPr lang="ru-RU" sz="1100" b="1" dirty="0" smtClean="0">
                <a:solidFill>
                  <a:srgbClr val="FF0000"/>
                </a:solidFill>
              </a:rPr>
              <a:t>»</a:t>
            </a:r>
            <a:endParaRPr lang="ru-RU" sz="1100" dirty="0">
              <a:solidFill>
                <a:srgbClr val="FF0000"/>
              </a:solidFill>
            </a:endParaRPr>
          </a:p>
          <a:p>
            <a:pPr algn="just"/>
            <a:r>
              <a:rPr lang="ru-RU" sz="1100" dirty="0" smtClean="0"/>
              <a:t>   Ребята </a:t>
            </a:r>
            <a:r>
              <a:rPr lang="ru-RU" sz="1100" dirty="0"/>
              <a:t>сделали коллажи, продемонстрировав свою улыбку рядом с улыбкой первого космонавта</a:t>
            </a:r>
            <a:r>
              <a:rPr lang="ru-RU" sz="1100" dirty="0" smtClean="0"/>
              <a:t>.</a:t>
            </a:r>
          </a:p>
          <a:p>
            <a:pPr algn="just"/>
            <a:r>
              <a:rPr lang="ru-RU" sz="1100" dirty="0"/>
              <a:t> </a:t>
            </a:r>
            <a:r>
              <a:rPr lang="ru-RU" sz="1100" dirty="0" smtClean="0"/>
              <a:t>   В </a:t>
            </a:r>
            <a:r>
              <a:rPr lang="ru-RU" sz="1100" dirty="0"/>
              <a:t>этот день в школе прошли Муниципальные соревнования по баскетболу, где наши спортсмены стали победителями. </a:t>
            </a:r>
          </a:p>
        </p:txBody>
      </p:sp>
      <p:pic>
        <p:nvPicPr>
          <p:cNvPr id="4100" name="Picture 4" descr="D:\Desktop\новости КШИ\баскетбол\IMG_86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651" y="4952915"/>
            <a:ext cx="2687499" cy="179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Desktop\новости КШИ\день космонавтики\словеснов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417" y="2158479"/>
            <a:ext cx="2910435" cy="218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09595" y="4152696"/>
            <a:ext cx="590616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1400" dirty="0"/>
              <a:t>Пятиклассники стали победителями Республиканского турнира по боку, проходившего в п. Карабаш</a:t>
            </a:r>
            <a:r>
              <a:rPr lang="ru-RU" sz="1400" dirty="0" smtClean="0"/>
              <a:t>.</a:t>
            </a:r>
          </a:p>
          <a:p>
            <a:pPr algn="just"/>
            <a:r>
              <a:rPr lang="ru-RU" sz="1400" dirty="0" smtClean="0"/>
              <a:t>Со Всероссийского турнира из </a:t>
            </a:r>
            <a:r>
              <a:rPr lang="ru-RU" sz="1400" dirty="0" err="1" smtClean="0"/>
              <a:t>г.Бавлы</a:t>
            </a:r>
            <a:r>
              <a:rPr lang="ru-RU" sz="1400" dirty="0" smtClean="0"/>
              <a:t> привезли 3 место.</a:t>
            </a:r>
            <a:endParaRPr lang="ru-RU" sz="1400" dirty="0"/>
          </a:p>
        </p:txBody>
      </p:sp>
      <p:pic>
        <p:nvPicPr>
          <p:cNvPr id="4102" name="Picture 6" descr="D:\Desktop\новости КШИ\бокс РТ 5 класс\IMG-20190512-WA000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97"/>
          <a:stretch/>
        </p:blipFill>
        <p:spPr bwMode="auto">
          <a:xfrm>
            <a:off x="83523" y="5001219"/>
            <a:ext cx="2760285" cy="176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Desktop\новости КШИ\день космонавтики\калугин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417" y="4493977"/>
            <a:ext cx="2914467" cy="21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26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915816" y="124596"/>
            <a:ext cx="5935216" cy="809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b="1" dirty="0" smtClean="0"/>
              <a:t>Независимое печатное издание  кадетского самоуправления ГБОУ  «</a:t>
            </a:r>
            <a:r>
              <a:rPr lang="ru-RU" sz="1200" b="1" dirty="0" err="1" smtClean="0"/>
              <a:t>Бугульминская</a:t>
            </a:r>
            <a:r>
              <a:rPr lang="ru-RU" sz="1200" b="1" dirty="0" smtClean="0"/>
              <a:t> кадетская школа-интернат имени  Героя Советского Союза </a:t>
            </a:r>
            <a:r>
              <a:rPr lang="ru-RU" sz="1200" b="1" dirty="0" err="1" smtClean="0"/>
              <a:t>Газинура</a:t>
            </a:r>
            <a:r>
              <a:rPr lang="ru-RU" sz="1200" b="1" dirty="0" smtClean="0"/>
              <a:t>  </a:t>
            </a:r>
            <a:r>
              <a:rPr lang="ru-RU" sz="1200" b="1" dirty="0" err="1" smtClean="0"/>
              <a:t>Гафиатуллина</a:t>
            </a:r>
            <a:r>
              <a:rPr lang="ru-RU" sz="1200" b="1" dirty="0" smtClean="0"/>
              <a:t>»</a:t>
            </a:r>
            <a:endParaRPr lang="ru-RU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№8   31.05.19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658177"/>
            <a:ext cx="3096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В военно-спортивных играх кадеты добились неплохих результатов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1181397"/>
            <a:ext cx="302433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dirty="0" smtClean="0"/>
              <a:t>   В </a:t>
            </a:r>
            <a:r>
              <a:rPr lang="ru-RU" sz="1100" dirty="0"/>
              <a:t>республиканском этапе военно-спортивной игры «Зарница» кадеты, в составе команды города, стали победителями!</a:t>
            </a:r>
          </a:p>
          <a:p>
            <a:pPr lvl="0" algn="just"/>
            <a:r>
              <a:rPr lang="ru-RU" sz="1100" dirty="0" smtClean="0"/>
              <a:t>    Команда </a:t>
            </a:r>
            <a:r>
              <a:rPr lang="ru-RU" sz="1100" dirty="0"/>
              <a:t>школы под руководством офицера-воспитателя Валеева И.Ф. заняла  2 место  в соревнованиях Приволжского Федерального округа 9-го военно-патриотического слёта клубов «Юные Друзья Пограничников России», посвящённого подвигу пограничников в советско-китайском конфликте на острове </a:t>
            </a:r>
            <a:r>
              <a:rPr lang="ru-RU" sz="1100" dirty="0" err="1"/>
              <a:t>Даманский</a:t>
            </a:r>
            <a:r>
              <a:rPr lang="ru-RU" sz="1100" dirty="0"/>
              <a:t>.</a:t>
            </a:r>
          </a:p>
          <a:p>
            <a:pPr lvl="0" algn="just"/>
            <a:r>
              <a:rPr lang="ru-RU" sz="1100" dirty="0" smtClean="0"/>
              <a:t>      18 </a:t>
            </a:r>
            <a:r>
              <a:rPr lang="ru-RU" sz="1100" dirty="0"/>
              <a:t>мая прошли очередные квалификационные испытания на право ношения формы и атрибутики ВДВ.  Кадеты Бардин Константин и Лазарев Данил, заслужили это право, а ранее прошедшие ребята - подтвердили.</a:t>
            </a:r>
          </a:p>
          <a:p>
            <a:pPr lvl="0" algn="just"/>
            <a:r>
              <a:rPr lang="ru-RU" sz="1100" dirty="0" smtClean="0"/>
              <a:t>       Курсанты </a:t>
            </a:r>
            <a:r>
              <a:rPr lang="ru-RU" sz="1100" dirty="0"/>
              <a:t>пилотной площадки "Страна Авиация" прошли практику по эксплуатации и пилотированию самолёта на базе </a:t>
            </a:r>
            <a:r>
              <a:rPr lang="ru-RU" sz="1100" dirty="0" err="1"/>
              <a:t>Бугурусланского</a:t>
            </a:r>
            <a:r>
              <a:rPr lang="ru-RU" sz="1100" dirty="0"/>
              <a:t> училища гражданской авиации.</a:t>
            </a:r>
          </a:p>
        </p:txBody>
      </p:sp>
      <p:pic>
        <p:nvPicPr>
          <p:cNvPr id="5122" name="Picture 2" descr="D:\Desktop\новости КШИ\пограничники\7i-KGDtRGe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2" t="26546" r="1582" b="27798"/>
          <a:stretch/>
        </p:blipFill>
        <p:spPr bwMode="auto">
          <a:xfrm>
            <a:off x="3146600" y="764703"/>
            <a:ext cx="2505519" cy="183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esktop\новости КШИ\голубой берет май\H-5fpy6lGu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46"/>
          <a:stretch/>
        </p:blipFill>
        <p:spPr bwMode="auto">
          <a:xfrm>
            <a:off x="3187436" y="2708920"/>
            <a:ext cx="2484276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Desktop\новости КШИ\лётная практика\IMG_295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31"/>
          <a:stretch/>
        </p:blipFill>
        <p:spPr bwMode="auto">
          <a:xfrm>
            <a:off x="128041" y="4969227"/>
            <a:ext cx="2983261" cy="188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652120" y="755382"/>
            <a:ext cx="338437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FF0000"/>
                </a:solidFill>
              </a:rPr>
              <a:t>Самое волнительное событие для выпускников—это «Последний звонок»</a:t>
            </a:r>
            <a:endParaRPr lang="ru-RU" sz="1400" dirty="0">
              <a:solidFill>
                <a:srgbClr val="FF0000"/>
              </a:solidFill>
            </a:endParaRPr>
          </a:p>
          <a:p>
            <a:r>
              <a:rPr lang="ru-RU" b="1" dirty="0"/>
              <a:t> 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11352" y="5733256"/>
            <a:ext cx="5832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FF0000"/>
                </a:solidFill>
              </a:rPr>
              <a:t>На заключительной торжественной линейке были подведены итоги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lvl="0" algn="ctr"/>
            <a:r>
              <a:rPr lang="ru-RU" sz="1400" b="1" dirty="0" smtClean="0">
                <a:solidFill>
                  <a:srgbClr val="FF0000"/>
                </a:solidFill>
              </a:rPr>
              <a:t>2018-2019 </a:t>
            </a:r>
            <a:r>
              <a:rPr lang="ru-RU" sz="1400" b="1" dirty="0">
                <a:solidFill>
                  <a:srgbClr val="FF0000"/>
                </a:solidFill>
              </a:rPr>
              <a:t>учебного года</a:t>
            </a:r>
            <a:r>
              <a:rPr lang="ru-RU" sz="1400" b="1" dirty="0"/>
              <a:t>.</a:t>
            </a:r>
            <a:endParaRPr lang="ru-RU" sz="1400" dirty="0"/>
          </a:p>
          <a:p>
            <a:pPr algn="just"/>
            <a:r>
              <a:rPr lang="ru-RU" sz="1400" dirty="0"/>
              <a:t>Кадеты получили заслуженные грамоты и призы. По традиции, был назван кадет прошедшего учебного </a:t>
            </a:r>
            <a:r>
              <a:rPr lang="ru-RU" sz="1400" dirty="0" smtClean="0"/>
              <a:t>года—</a:t>
            </a:r>
            <a:r>
              <a:rPr lang="ru-RU" sz="1400" dirty="0" err="1" smtClean="0"/>
              <a:t>Ниясов</a:t>
            </a:r>
            <a:r>
              <a:rPr lang="ru-RU" sz="1400" dirty="0" smtClean="0"/>
              <a:t> Павел.</a:t>
            </a:r>
            <a:endParaRPr lang="ru-RU" sz="1400" dirty="0"/>
          </a:p>
        </p:txBody>
      </p:sp>
      <p:pic>
        <p:nvPicPr>
          <p:cNvPr id="5125" name="Picture 5" descr="D:\Desktop\новости КШИ\посл звонок фото\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1" t="23929" r="12569" b="9938"/>
          <a:stretch/>
        </p:blipFill>
        <p:spPr bwMode="auto">
          <a:xfrm>
            <a:off x="5796136" y="1254727"/>
            <a:ext cx="3140070" cy="183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D:\Desktop\новости КШИ\посл звонок фото\IMG_029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0" t="30286" r="32522" b="16967"/>
          <a:stretch/>
        </p:blipFill>
        <p:spPr bwMode="auto">
          <a:xfrm>
            <a:off x="5796136" y="3146355"/>
            <a:ext cx="3154523" cy="251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yXy-ecO9qXM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2" t="13435" r="8447" b="11716"/>
          <a:stretch/>
        </p:blipFill>
        <p:spPr bwMode="auto">
          <a:xfrm>
            <a:off x="3149417" y="4239116"/>
            <a:ext cx="2502701" cy="146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77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915816" y="124596"/>
            <a:ext cx="5935216" cy="809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b="1" dirty="0" smtClean="0"/>
              <a:t>Независимое печатное издание  кадетского самоуправления ГБОУ  «</a:t>
            </a:r>
            <a:r>
              <a:rPr lang="ru-RU" sz="1200" b="1" dirty="0" err="1" smtClean="0"/>
              <a:t>Бугульминская</a:t>
            </a:r>
            <a:r>
              <a:rPr lang="ru-RU" sz="1200" b="1" dirty="0" smtClean="0"/>
              <a:t> кадетская школа-интернат имени  Героя Советского Союза </a:t>
            </a:r>
            <a:r>
              <a:rPr lang="ru-RU" sz="1200" b="1" dirty="0" err="1" smtClean="0"/>
              <a:t>Газинура</a:t>
            </a:r>
            <a:r>
              <a:rPr lang="ru-RU" sz="1200" b="1" dirty="0" smtClean="0"/>
              <a:t>  </a:t>
            </a:r>
            <a:r>
              <a:rPr lang="ru-RU" sz="1200" b="1" dirty="0" err="1" smtClean="0"/>
              <a:t>Гафиатуллина</a:t>
            </a:r>
            <a:r>
              <a:rPr lang="ru-RU" sz="1200" b="1" dirty="0" smtClean="0"/>
              <a:t>»</a:t>
            </a:r>
            <a:endParaRPr lang="ru-RU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№8   31.05.19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3508" y="646329"/>
            <a:ext cx="885698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FF0000"/>
                </a:solidFill>
              </a:rPr>
              <a:t>День Победы. Главный праздник для нашей страны!</a:t>
            </a:r>
            <a:endParaRPr lang="ru-RU" sz="2800" dirty="0">
              <a:solidFill>
                <a:srgbClr val="FF0000"/>
              </a:solidFill>
            </a:endParaRPr>
          </a:p>
          <a:p>
            <a:r>
              <a:rPr lang="ru-RU" sz="1100" dirty="0"/>
              <a:t>Стало доброй традицией ежегодно 8 мая проводить </a:t>
            </a:r>
            <a:r>
              <a:rPr lang="ru-RU" sz="1400" b="1" dirty="0">
                <a:solidFill>
                  <a:srgbClr val="FF0000"/>
                </a:solidFill>
              </a:rPr>
              <a:t>митинг памяти Герою Советского Союза </a:t>
            </a:r>
            <a:r>
              <a:rPr lang="ru-RU" sz="1400" b="1" dirty="0" err="1">
                <a:solidFill>
                  <a:srgbClr val="FF0000"/>
                </a:solidFill>
              </a:rPr>
              <a:t>Газинуру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 err="1">
                <a:solidFill>
                  <a:srgbClr val="FF0000"/>
                </a:solidFill>
              </a:rPr>
              <a:t>Гафиатуллину</a:t>
            </a:r>
            <a:r>
              <a:rPr lang="ru-RU" sz="1100" dirty="0"/>
              <a:t>.</a:t>
            </a:r>
          </a:p>
          <a:p>
            <a:r>
              <a:rPr lang="ru-RU" sz="1100" dirty="0" err="1"/>
              <a:t>Бугульминские</a:t>
            </a:r>
            <a:r>
              <a:rPr lang="ru-RU" sz="1100" dirty="0"/>
              <a:t> кадеты совместно с администрацией, Пожарной частью города,  Дворцом школьников и Дворцом молодёжи  вспомнили подвиг </a:t>
            </a:r>
            <a:r>
              <a:rPr lang="ru-RU" sz="1100" dirty="0" err="1"/>
              <a:t>Газинура</a:t>
            </a:r>
            <a:r>
              <a:rPr lang="ru-RU" sz="1100" dirty="0"/>
              <a:t> в 1944 году закрывшим собой вражеский дзот. Воспитанники </a:t>
            </a:r>
            <a:r>
              <a:rPr lang="ru-RU" sz="1100" dirty="0" err="1"/>
              <a:t>Бугульминской</a:t>
            </a:r>
            <a:r>
              <a:rPr lang="ru-RU" sz="1100" dirty="0"/>
              <a:t> кадетской школы дали обещание </a:t>
            </a:r>
            <a:r>
              <a:rPr lang="ru-RU" sz="1100" dirty="0" err="1"/>
              <a:t>присутсвующим</a:t>
            </a:r>
            <a:r>
              <a:rPr lang="ru-RU" sz="1100" dirty="0"/>
              <a:t> на митинге ветеранам и сыну </a:t>
            </a:r>
            <a:r>
              <a:rPr lang="ru-RU" sz="1100" dirty="0" err="1"/>
              <a:t>Газинура</a:t>
            </a:r>
            <a:r>
              <a:rPr lang="ru-RU" sz="1100" dirty="0"/>
              <a:t> </a:t>
            </a:r>
            <a:r>
              <a:rPr lang="ru-RU" sz="1100" dirty="0" err="1"/>
              <a:t>Гафиатуллина</a:t>
            </a:r>
            <a:r>
              <a:rPr lang="ru-RU" sz="1100" dirty="0"/>
              <a:t>, что достойно и  с гордостью  будут носить имя Героя, в честь которого названа их школа.</a:t>
            </a:r>
          </a:p>
          <a:p>
            <a:pPr lvl="0"/>
            <a:r>
              <a:rPr lang="ru-RU" sz="1600" b="1" dirty="0">
                <a:solidFill>
                  <a:srgbClr val="FF0000"/>
                </a:solidFill>
              </a:rPr>
              <a:t>9 мая –Парад  Победы.</a:t>
            </a:r>
            <a:r>
              <a:rPr lang="ru-RU" sz="1100" b="1" dirty="0"/>
              <a:t> ..      </a:t>
            </a:r>
            <a:r>
              <a:rPr lang="ru-RU" sz="1100" dirty="0"/>
              <a:t>Вся школа участвовала в торжестве. Начали парад линейные кадеты. Знаменосцы гордо пронесли по площади флаги. Кадеты в форме военных лет шли со штандартами фронтов Великой Отечественной войны. Отряд юнармейцев гордо пронёс свой флаг перед ветеранами. Четко печатая шаг, прошла колонна младших кадет. </a:t>
            </a:r>
          </a:p>
          <a:p>
            <a:pPr lvl="0"/>
            <a:r>
              <a:rPr lang="ru-RU" sz="1100" dirty="0"/>
              <a:t>Кадеты пятого класса возложили цветы у Вечного огня.</a:t>
            </a:r>
          </a:p>
          <a:p>
            <a:pPr lvl="0"/>
            <a:r>
              <a:rPr lang="ru-RU" sz="1400" b="1" dirty="0">
                <a:solidFill>
                  <a:srgbClr val="FF0000"/>
                </a:solidFill>
              </a:rPr>
              <a:t>В Легкоатлетической  </a:t>
            </a:r>
            <a:r>
              <a:rPr lang="ru-RU" sz="1400" b="1" dirty="0" smtClean="0">
                <a:solidFill>
                  <a:srgbClr val="FF0000"/>
                </a:solidFill>
              </a:rPr>
              <a:t>эстафете, </a:t>
            </a:r>
            <a:r>
              <a:rPr lang="ru-RU" sz="1400" b="1" dirty="0">
                <a:solidFill>
                  <a:srgbClr val="FF0000"/>
                </a:solidFill>
              </a:rPr>
              <a:t>посвящённой Дню Победы наши спортсмены заняли почётное 2 место.</a:t>
            </a:r>
          </a:p>
        </p:txBody>
      </p:sp>
      <p:pic>
        <p:nvPicPr>
          <p:cNvPr id="6146" name="Picture 2" descr="D:\Desktop\новости КШИ\8 мая\IMG-20190508-WA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2886356"/>
            <a:ext cx="2700300" cy="202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Desktop\новости КШИ\8 мая\IMG_94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2907566"/>
            <a:ext cx="3045015" cy="203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Desktop\новости КШИ\9мая\34iNjcOB4t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056" y="2915966"/>
            <a:ext cx="2791435" cy="202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Desktop\новости КШИ\9мая\IMG-20190509-WA00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7" y="5157192"/>
            <a:ext cx="2787802" cy="156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:\Desktop\новости КШИ\9мая\7ReINXfhZMQ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422" y="5121187"/>
            <a:ext cx="2915816" cy="164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D:\Desktop\новости КШИ\9мая кросс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056" y="5130971"/>
            <a:ext cx="2787803" cy="156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37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1625</Words>
  <Application>Microsoft Office PowerPoint</Application>
  <PresentationFormat>Экран (4:3)</PresentationFormat>
  <Paragraphs>68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                              Бугульминские кадеты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Бугульминские кадеты</dc:title>
  <dc:creator>Admin</dc:creator>
  <cp:lastModifiedBy>Admin</cp:lastModifiedBy>
  <cp:revision>16</cp:revision>
  <dcterms:created xsi:type="dcterms:W3CDTF">2017-11-27T07:38:57Z</dcterms:created>
  <dcterms:modified xsi:type="dcterms:W3CDTF">2019-05-30T09:49:52Z</dcterms:modified>
</cp:coreProperties>
</file>